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4" r:id="rId9"/>
    <p:sldId id="267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4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B7792-3E38-47A6-98EB-83A4666BAB74}" type="datetimeFigureOut">
              <a:rPr lang="fr-FR" smtClean="0"/>
              <a:t>20/05/2018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8CEE4-AD50-4DEB-B2C5-672CD4D617E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Si je vous dis violence, vous</a:t>
            </a:r>
            <a:r>
              <a:rPr lang="fr-FR" baseline="0" dirty="0"/>
              <a:t> pensez  à quoi?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8CEE4-AD50-4DEB-B2C5-672CD4D617E4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Quand un enfant pleure que</a:t>
            </a:r>
            <a:r>
              <a:rPr lang="fr-FR" baseline="0" dirty="0"/>
              <a:t> lui dit on?</a:t>
            </a:r>
          </a:p>
          <a:p>
            <a:r>
              <a:rPr lang="fr-FR" baseline="0" dirty="0"/>
              <a:t>Quand une personne est en colère, que lui dit on?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8CEE4-AD50-4DEB-B2C5-672CD4D617E4}" type="slidenum">
              <a:rPr lang="fr-FR" smtClean="0"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C3EB4-F237-4CF5-B8A1-9FB5AD883EF3}" type="datetimeFigureOut">
              <a:rPr lang="fr-FR" smtClean="0"/>
              <a:t>20/05/2018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830BE7-946B-4C2F-924A-9FEA77C5EB4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C3EB4-F237-4CF5-B8A1-9FB5AD883EF3}" type="datetimeFigureOut">
              <a:rPr lang="fr-FR" smtClean="0"/>
              <a:t>20/05/2018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0BE7-946B-4C2F-924A-9FEA77C5EB4F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3830BE7-946B-4C2F-924A-9FEA77C5EB4F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C3EB4-F237-4CF5-B8A1-9FB5AD883EF3}" type="datetimeFigureOut">
              <a:rPr lang="fr-FR" smtClean="0"/>
              <a:t>20/05/2018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C3EB4-F237-4CF5-B8A1-9FB5AD883EF3}" type="datetimeFigureOut">
              <a:rPr lang="fr-FR" smtClean="0"/>
              <a:t>20/05/2018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3830BE7-946B-4C2F-924A-9FEA77C5EB4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C3EB4-F237-4CF5-B8A1-9FB5AD883EF3}" type="datetimeFigureOut">
              <a:rPr lang="fr-FR" smtClean="0"/>
              <a:t>20/05/2018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830BE7-946B-4C2F-924A-9FEA77C5EB4F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A7C3EB4-F237-4CF5-B8A1-9FB5AD883EF3}" type="datetimeFigureOut">
              <a:rPr lang="fr-FR" smtClean="0"/>
              <a:t>20/05/2018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0BE7-946B-4C2F-924A-9FEA77C5EB4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C3EB4-F237-4CF5-B8A1-9FB5AD883EF3}" type="datetimeFigureOut">
              <a:rPr lang="fr-FR" smtClean="0"/>
              <a:t>20/05/2018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3830BE7-946B-4C2F-924A-9FEA77C5EB4F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C3EB4-F237-4CF5-B8A1-9FB5AD883EF3}" type="datetimeFigureOut">
              <a:rPr lang="fr-FR" smtClean="0"/>
              <a:t>20/05/2018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3830BE7-946B-4C2F-924A-9FEA77C5EB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C3EB4-F237-4CF5-B8A1-9FB5AD883EF3}" type="datetimeFigureOut">
              <a:rPr lang="fr-FR" smtClean="0"/>
              <a:t>20/05/2018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830BE7-946B-4C2F-924A-9FEA77C5EB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830BE7-946B-4C2F-924A-9FEA77C5EB4F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C3EB4-F237-4CF5-B8A1-9FB5AD883EF3}" type="datetimeFigureOut">
              <a:rPr lang="fr-FR" smtClean="0"/>
              <a:t>20/05/2018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3830BE7-946B-4C2F-924A-9FEA77C5EB4F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A7C3EB4-F237-4CF5-B8A1-9FB5AD883EF3}" type="datetimeFigureOut">
              <a:rPr lang="fr-FR" smtClean="0"/>
              <a:t>20/05/2018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A7C3EB4-F237-4CF5-B8A1-9FB5AD883EF3}" type="datetimeFigureOut">
              <a:rPr lang="fr-FR" smtClean="0"/>
              <a:t>20/05/2018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830BE7-946B-4C2F-924A-9FEA77C5EB4F}" type="slidenum">
              <a:rPr lang="fr-FR" smtClean="0"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28" y="2786058"/>
            <a:ext cx="6400800" cy="1752600"/>
          </a:xfrm>
        </p:spPr>
        <p:txBody>
          <a:bodyPr/>
          <a:lstStyle/>
          <a:p>
            <a:r>
              <a:rPr lang="fr-FR" dirty="0"/>
              <a:t>Marie </a:t>
            </a:r>
            <a:r>
              <a:rPr lang="fr-FR" dirty="0" err="1"/>
              <a:t>Trillet</a:t>
            </a:r>
            <a:endParaRPr lang="fr-FR" dirty="0"/>
          </a:p>
          <a:p>
            <a:r>
              <a:rPr lang="fr-FR" dirty="0"/>
              <a:t>Psychologue du travail</a:t>
            </a:r>
          </a:p>
          <a:p>
            <a:r>
              <a:rPr lang="fr-FR" dirty="0"/>
              <a:t>Association EIPAS 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3200" dirty="0"/>
              <a:t>Entendre La Violence Comme Un Langage</a:t>
            </a:r>
            <a:br>
              <a:rPr lang="fr-FR" sz="3200" dirty="0"/>
            </a:br>
            <a:r>
              <a:rPr lang="fr-FR" sz="3200" dirty="0"/>
              <a:t>Repérer Les Déclencheurs De La Violence</a:t>
            </a:r>
          </a:p>
        </p:txBody>
      </p:sp>
      <p:pic>
        <p:nvPicPr>
          <p:cNvPr id="7" name="Picture 9" descr="logoEIPAS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4429132"/>
            <a:ext cx="1927359" cy="1119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vous!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Echangeons un peu…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dirty="0"/>
              <a:t>Merci pour votre écoute.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Si je vous dis VIOLENCE, que me répondez-vous?</a:t>
            </a:r>
          </a:p>
          <a:p>
            <a:endParaRPr lang="fr-FR" dirty="0"/>
          </a:p>
          <a:p>
            <a:r>
              <a:rPr lang="fr-FR" dirty="0"/>
              <a:t>….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1272" y="379476"/>
            <a:ext cx="8534400" cy="758952"/>
          </a:xfrm>
        </p:spPr>
        <p:txBody>
          <a:bodyPr/>
          <a:lstStyle/>
          <a:p>
            <a:r>
              <a:rPr lang="fr-FR" dirty="0"/>
              <a:t>La violence? Mauvaise réputation?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La violence ne peut être perçue autrement que négativement dans notre société.</a:t>
            </a:r>
          </a:p>
          <a:p>
            <a:pPr>
              <a:buNone/>
            </a:pPr>
            <a:r>
              <a:rPr lang="fr-FR" dirty="0"/>
              <a:t>	-	faiblesse de l’individu</a:t>
            </a:r>
          </a:p>
          <a:p>
            <a:pPr>
              <a:buNone/>
            </a:pPr>
            <a:r>
              <a:rPr lang="fr-FR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Pourtant elle est en nous tous.</a:t>
            </a:r>
          </a:p>
          <a:p>
            <a:r>
              <a:rPr lang="fr-FR" dirty="0"/>
              <a:t>Elle se manifeste en même temps qu’un état émotionnel intense: colère, tristesse, peur…</a:t>
            </a:r>
          </a:p>
          <a:p>
            <a:r>
              <a:rPr lang="fr-FR" dirty="0"/>
              <a:t>Ces émotions aussi ont mauvaise réputation.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violence? Mauvaise réputation?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Pourtant physiologiquement les émotions intenses nous sont utiles.</a:t>
            </a:r>
          </a:p>
          <a:p>
            <a:r>
              <a:rPr lang="fr-FR" dirty="0"/>
              <a:t>Signal d’alarme</a:t>
            </a:r>
          </a:p>
          <a:p>
            <a:pPr lvl="1"/>
            <a:r>
              <a:rPr lang="fr-FR" dirty="0"/>
              <a:t>Pour soi</a:t>
            </a:r>
          </a:p>
          <a:p>
            <a:pPr lvl="1"/>
            <a:r>
              <a:rPr lang="fr-FR" dirty="0"/>
              <a:t>Pour autrui</a:t>
            </a:r>
          </a:p>
          <a:p>
            <a:r>
              <a:rPr lang="fr-FR" dirty="0"/>
              <a:t>Se protéger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violence? Mauvaise réputation?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Bien sûr, personne ne doit accepter de se faire violenter verbalement ou physiquement.</a:t>
            </a:r>
          </a:p>
          <a:p>
            <a:endParaRPr lang="fr-FR" dirty="0"/>
          </a:p>
          <a:p>
            <a:r>
              <a:rPr lang="fr-FR" dirty="0"/>
              <a:t>Mais parfois la violence peut aussi traduire une alerte, une détresse, une souffrance…</a:t>
            </a:r>
          </a:p>
          <a:p>
            <a:r>
              <a:rPr lang="fr-FR" dirty="0"/>
              <a:t>Elle peut donc être utile à condition de savoir se protéger.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violence? Mauvaise réputation?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 fontScale="90000"/>
          </a:bodyPr>
          <a:lstStyle/>
          <a:p>
            <a:r>
              <a:rPr lang="fr-FR" dirty="0"/>
              <a:t>Comment mieux comprendre la violence d’autrui tout en se protégeant?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Prenons une situation…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Se protéger c’est aussi ne pas créer la violence chez l’autre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Le manque de bienveillance involontaire</a:t>
            </a:r>
          </a:p>
          <a:p>
            <a:pPr lvl="1"/>
            <a:r>
              <a:rPr lang="fr-FR" dirty="0"/>
              <a:t>Le soutien</a:t>
            </a:r>
          </a:p>
          <a:p>
            <a:pPr lvl="1"/>
            <a:r>
              <a:rPr lang="fr-FR" dirty="0"/>
              <a:t>La décision</a:t>
            </a:r>
          </a:p>
          <a:p>
            <a:pPr lvl="1"/>
            <a:r>
              <a:rPr lang="fr-FR" dirty="0"/>
              <a:t>Le jugement</a:t>
            </a:r>
          </a:p>
          <a:p>
            <a:pPr lvl="1"/>
            <a:r>
              <a:rPr lang="fr-FR" dirty="0"/>
              <a:t>Les interprétations</a:t>
            </a:r>
          </a:p>
          <a:p>
            <a:pPr lvl="1"/>
            <a:r>
              <a:rPr lang="fr-FR" dirty="0"/>
              <a:t>Le refus des émotions d’autrui </a:t>
            </a:r>
          </a:p>
          <a:p>
            <a:pPr lvl="1"/>
            <a:endParaRPr lang="fr-FR" dirty="0"/>
          </a:p>
          <a:p>
            <a:pPr lv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Concepts à retenir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Acceptation de l’émotion d’autrui</a:t>
            </a:r>
          </a:p>
          <a:p>
            <a:r>
              <a:rPr lang="fr-FR" dirty="0"/>
              <a:t>Prise en compte de notre émotion</a:t>
            </a:r>
          </a:p>
          <a:p>
            <a:r>
              <a:rPr lang="fr-FR" dirty="0"/>
              <a:t>Bienveillance envers soi</a:t>
            </a:r>
          </a:p>
          <a:p>
            <a:r>
              <a:rPr lang="fr-FR" dirty="0"/>
              <a:t>Mieux écouter autrui</a:t>
            </a:r>
          </a:p>
          <a:p>
            <a:r>
              <a:rPr lang="fr-FR" dirty="0"/>
              <a:t>Mieux se faire entendre/se protéger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86</TotalTime>
  <Words>268</Words>
  <Application>Microsoft Office PowerPoint</Application>
  <PresentationFormat>Affichage à l'écran (4:3)</PresentationFormat>
  <Paragraphs>50</Paragraphs>
  <Slides>11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Calibri</vt:lpstr>
      <vt:lpstr>Georgia</vt:lpstr>
      <vt:lpstr>Wingdings</vt:lpstr>
      <vt:lpstr>Wingdings 2</vt:lpstr>
      <vt:lpstr>Civil</vt:lpstr>
      <vt:lpstr>Entendre La Violence Comme Un Langage Repérer Les Déclencheurs De La Violence</vt:lpstr>
      <vt:lpstr>Présentation PowerPoint</vt:lpstr>
      <vt:lpstr>La violence? Mauvaise réputation?</vt:lpstr>
      <vt:lpstr>La violence? Mauvaise réputation?</vt:lpstr>
      <vt:lpstr>La violence? Mauvaise réputation?</vt:lpstr>
      <vt:lpstr>La violence? Mauvaise réputation?</vt:lpstr>
      <vt:lpstr>Comment mieux comprendre la violence d’autrui tout en se protégeant?</vt:lpstr>
      <vt:lpstr>Se protéger c’est aussi ne pas créer la violence chez l’autre</vt:lpstr>
      <vt:lpstr>Concepts à retenir</vt:lpstr>
      <vt:lpstr>A vous!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Entendre La Violence Comme Un Langage Repérer Les Déclencheurs De La Violence</dc:title>
  <dc:creator>marie</dc:creator>
  <cp:lastModifiedBy>thomas person</cp:lastModifiedBy>
  <cp:revision>9</cp:revision>
  <dcterms:created xsi:type="dcterms:W3CDTF">2018-05-18T12:12:55Z</dcterms:created>
  <dcterms:modified xsi:type="dcterms:W3CDTF">2018-05-20T09:59:24Z</dcterms:modified>
</cp:coreProperties>
</file>